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60" r:id="rId3"/>
    <p:sldId id="256" r:id="rId4"/>
    <p:sldId id="259" r:id="rId5"/>
  </p:sldIdLst>
  <p:sldSz cx="21383625" cy="3027521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26" d="100"/>
          <a:sy n="26" d="100"/>
        </p:scale>
        <p:origin x="315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F7C5D-EA84-4C31-BB77-EACCAA2612EA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AEE33-2EE2-4A37-B145-45ED7D1471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315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BE9E3-9D71-415C-A29C-ED5E3C9524D1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0D8C2-1303-4C44-A601-DC4396F0F4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627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 userDrawn="1"/>
        </p:nvGrpSpPr>
        <p:grpSpPr>
          <a:xfrm>
            <a:off x="-2" y="27655266"/>
            <a:ext cx="7218019" cy="2620223"/>
            <a:chOff x="-2" y="27655266"/>
            <a:chExt cx="7218019" cy="2620223"/>
          </a:xfrm>
        </p:grpSpPr>
        <p:pic>
          <p:nvPicPr>
            <p:cNvPr id="5" name="Picture 3" descr="D:\00 弘光\01 醫工系\K棟Poster\test-015.tif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35"/>
            <a:stretch/>
          </p:blipFill>
          <p:spPr bwMode="auto">
            <a:xfrm>
              <a:off x="18017" y="27852666"/>
              <a:ext cx="7200000" cy="2422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矩形 8"/>
            <p:cNvSpPr/>
            <p:nvPr userDrawn="1"/>
          </p:nvSpPr>
          <p:spPr>
            <a:xfrm>
              <a:off x="-2" y="27655266"/>
              <a:ext cx="2481943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-2" y="27695678"/>
              <a:ext cx="2077149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-1" y="27819930"/>
              <a:ext cx="1741714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8016" y="27737095"/>
              <a:ext cx="1828507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-1" y="27955419"/>
              <a:ext cx="1611086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-1" y="28174377"/>
              <a:ext cx="1364343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/>
            <p:cNvSpPr/>
            <p:nvPr userDrawn="1"/>
          </p:nvSpPr>
          <p:spPr>
            <a:xfrm>
              <a:off x="0" y="28369325"/>
              <a:ext cx="537029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6" name="矩形 15"/>
          <p:cNvSpPr/>
          <p:nvPr userDrawn="1"/>
        </p:nvSpPr>
        <p:spPr>
          <a:xfrm>
            <a:off x="-2" y="0"/>
            <a:ext cx="21383625" cy="4407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08000" tIns="180000" rIns="108000" bIns="18000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8600" b="1" spc="1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弘光科技大學 醫療器材發展與應用系</a:t>
            </a:r>
            <a:endParaRPr lang="en-US" altLang="zh-TW" sz="8600" b="1" spc="100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9000" b="1" spc="1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en-US" sz="9000" b="1" spc="1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學年度校外實習成果發表</a:t>
            </a:r>
            <a:endParaRPr lang="en-US" altLang="zh-TW" sz="2800" spc="100" dirty="0" smtClean="0">
              <a:solidFill>
                <a:schemeClr val="tx1"/>
              </a:solidFill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9634" y="1420143"/>
            <a:ext cx="2700000" cy="2700000"/>
          </a:xfrm>
          <a:prstGeom prst="rect">
            <a:avLst/>
          </a:prstGeom>
        </p:spPr>
      </p:pic>
      <p:pic>
        <p:nvPicPr>
          <p:cNvPr id="18" name="圖片 17" descr="一張含有 標誌, 圖形, 圓形, 字型 的圖片&#10;&#10;自動產生的描述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1" t="7589" r="16990" b="10091"/>
          <a:stretch/>
        </p:blipFill>
        <p:spPr bwMode="auto">
          <a:xfrm>
            <a:off x="162912" y="1658532"/>
            <a:ext cx="2628000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8258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80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83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529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557" y="11321502"/>
            <a:ext cx="10762510" cy="763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049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80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718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048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19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033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64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E0E8F-37B4-494D-A69A-0657E0A0C9A3}" type="datetimeFigureOut">
              <a:rPr lang="zh-TW" altLang="en-US" smtClean="0"/>
              <a:t>2024/4/3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3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字版面配置區 19"/>
          <p:cNvSpPr>
            <a:spLocks noGrp="1"/>
          </p:cNvSpPr>
          <p:nvPr>
            <p:ph type="body" sz="quarter" idx="4294967295"/>
          </p:nvPr>
        </p:nvSpPr>
        <p:spPr>
          <a:xfrm>
            <a:off x="-466" y="6015527"/>
            <a:ext cx="21383114" cy="3960000"/>
          </a:xfrm>
          <a:ln>
            <a:noFill/>
            <a:prstDash val="solid"/>
          </a:ln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單位簡介：</a:t>
            </a:r>
            <a:r>
              <a:rPr lang="zh-TW" altLang="en-US" sz="40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內容字體大小</a:t>
            </a:r>
            <a:r>
              <a:rPr lang="en-US" altLang="zh-TW" sz="36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</a:t>
            </a:r>
            <a:r>
              <a:rPr lang="zh-TW" altLang="en-US" sz="36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40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4000" dirty="0">
              <a:ln>
                <a:solidFill>
                  <a:schemeClr val="tx1"/>
                </a:solidFill>
                <a:prstDash val="sysDot"/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文字版面配置區 20"/>
          <p:cNvSpPr>
            <a:spLocks noGrp="1"/>
          </p:cNvSpPr>
          <p:nvPr>
            <p:ph type="body" sz="quarter" idx="4294967295"/>
          </p:nvPr>
        </p:nvSpPr>
        <p:spPr>
          <a:xfrm>
            <a:off x="9306" y="9971237"/>
            <a:ext cx="21373819" cy="4140000"/>
          </a:xfrm>
          <a:ln>
            <a:noFill/>
            <a:prstDash val="solid"/>
          </a:ln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實習內容：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字體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大小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至少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列出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點，也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可自行加入圖片）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2" name="文字版面配置區 21"/>
          <p:cNvSpPr>
            <a:spLocks noGrp="1"/>
          </p:cNvSpPr>
          <p:nvPr>
            <p:ph type="body" sz="quarter" idx="4294967295"/>
          </p:nvPr>
        </p:nvSpPr>
        <p:spPr>
          <a:xfrm>
            <a:off x="-446" y="14111237"/>
            <a:ext cx="21383582" cy="1054400"/>
          </a:xfrm>
          <a:ln>
            <a:noFill/>
            <a:prstDash val="solid"/>
          </a:ln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實習心得：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內容字體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大小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，也可自行加入圖片）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quarter" idx="4294967295"/>
          </p:nvPr>
        </p:nvSpPr>
        <p:spPr>
          <a:xfrm>
            <a:off x="9306" y="4408725"/>
            <a:ext cx="21383625" cy="1642470"/>
          </a:xfrm>
          <a:ln>
            <a:noFill/>
            <a:prstDash val="lgDash"/>
          </a:ln>
        </p:spPr>
        <p:txBody>
          <a:bodyPr anchor="ctr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請填上實習單位主管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輔導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請填上本系輔導老師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   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實習學生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王小名</a:t>
            </a: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" name="文字版面配置區 25"/>
          <p:cNvSpPr>
            <a:spLocks noGrp="1" noChangeAspect="1"/>
          </p:cNvSpPr>
          <p:nvPr>
            <p:ph type="body" sz="quarter" idx="4294967295"/>
          </p:nvPr>
        </p:nvSpPr>
        <p:spPr>
          <a:xfrm>
            <a:off x="9305" y="15165397"/>
            <a:ext cx="21374319" cy="6246513"/>
          </a:xfrm>
          <a:ln>
            <a:noFill/>
            <a:prstDash val="solid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7" name="文字版面配置區 21"/>
          <p:cNvSpPr txBox="1">
            <a:spLocks/>
          </p:cNvSpPr>
          <p:nvPr/>
        </p:nvSpPr>
        <p:spPr>
          <a:xfrm>
            <a:off x="-457" y="21412150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857250" indent="-857250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給學弟妹的建議：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個字）</a:t>
            </a:r>
          </a:p>
        </p:txBody>
      </p:sp>
      <p:sp>
        <p:nvSpPr>
          <p:cNvPr id="18" name="文字版面配置區 25"/>
          <p:cNvSpPr txBox="1">
            <a:spLocks/>
          </p:cNvSpPr>
          <p:nvPr/>
        </p:nvSpPr>
        <p:spPr>
          <a:xfrm>
            <a:off x="-467" y="22466550"/>
            <a:ext cx="21393397" cy="6244986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文字版面配置區 24"/>
          <p:cNvSpPr txBox="1">
            <a:spLocks/>
          </p:cNvSpPr>
          <p:nvPr/>
        </p:nvSpPr>
        <p:spPr>
          <a:xfrm>
            <a:off x="9306" y="3192207"/>
            <a:ext cx="21383625" cy="1208887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實習機構：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文字版面配置區 24"/>
          <p:cNvSpPr txBox="1">
            <a:spLocks/>
          </p:cNvSpPr>
          <p:nvPr/>
        </p:nvSpPr>
        <p:spPr>
          <a:xfrm>
            <a:off x="7800865" y="7979983"/>
            <a:ext cx="5781894" cy="1113642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【1</a:t>
            </a:r>
            <a:r>
              <a:rPr lang="zh-TW" alt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個人的版面配置</a:t>
            </a:r>
            <a:r>
              <a:rPr lang="en-US" altLang="zh-TW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1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字版面配置區 24"/>
          <p:cNvSpPr>
            <a:spLocks noGrp="1"/>
          </p:cNvSpPr>
          <p:nvPr>
            <p:ph type="body" sz="quarter" idx="4294967295"/>
          </p:nvPr>
        </p:nvSpPr>
        <p:spPr>
          <a:xfrm>
            <a:off x="9306" y="4408725"/>
            <a:ext cx="21383625" cy="1642470"/>
          </a:xfrm>
          <a:ln>
            <a:noFill/>
            <a:prstDash val="lgDash"/>
          </a:ln>
        </p:spPr>
        <p:txBody>
          <a:bodyPr anchor="ctr">
            <a:noAutofit/>
          </a:bodyPr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請填上實習單位主管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輔導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請填上本系輔導老師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  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實習學生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王小名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王中名</a:t>
            </a: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" name="文字版面配置區 25"/>
          <p:cNvSpPr>
            <a:spLocks noGrp="1" noChangeAspect="1"/>
          </p:cNvSpPr>
          <p:nvPr>
            <p:ph type="body" sz="quarter" idx="4294967295"/>
          </p:nvPr>
        </p:nvSpPr>
        <p:spPr>
          <a:xfrm>
            <a:off x="9306" y="15165397"/>
            <a:ext cx="10692000" cy="6246513"/>
          </a:xfrm>
          <a:ln>
            <a:noFill/>
            <a:prstDash val="solid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3" name="文字版面配置區 25"/>
          <p:cNvSpPr txBox="1">
            <a:spLocks noChangeAspect="1"/>
          </p:cNvSpPr>
          <p:nvPr/>
        </p:nvSpPr>
        <p:spPr>
          <a:xfrm>
            <a:off x="10711058" y="15165397"/>
            <a:ext cx="10692000" cy="62465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18" name="文字版面配置區 25"/>
          <p:cNvSpPr txBox="1">
            <a:spLocks/>
          </p:cNvSpPr>
          <p:nvPr/>
        </p:nvSpPr>
        <p:spPr>
          <a:xfrm>
            <a:off x="-466" y="22466550"/>
            <a:ext cx="10692000" cy="6244986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文字版面配置區 25"/>
          <p:cNvSpPr txBox="1">
            <a:spLocks/>
          </p:cNvSpPr>
          <p:nvPr/>
        </p:nvSpPr>
        <p:spPr>
          <a:xfrm>
            <a:off x="10691136" y="22466310"/>
            <a:ext cx="10692000" cy="6245226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文字版面配置區 24"/>
          <p:cNvSpPr txBox="1">
            <a:spLocks/>
          </p:cNvSpPr>
          <p:nvPr/>
        </p:nvSpPr>
        <p:spPr>
          <a:xfrm>
            <a:off x="9306" y="3190618"/>
            <a:ext cx="21383625" cy="1208887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實習機構：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文字版面配置區 19"/>
          <p:cNvSpPr txBox="1">
            <a:spLocks/>
          </p:cNvSpPr>
          <p:nvPr/>
        </p:nvSpPr>
        <p:spPr>
          <a:xfrm>
            <a:off x="-466" y="6015527"/>
            <a:ext cx="21383114" cy="396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單位簡介：</a:t>
            </a:r>
            <a:r>
              <a:rPr lang="zh-TW" altLang="en-US" sz="40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內容字體大小</a:t>
            </a:r>
            <a:r>
              <a:rPr lang="en-US" altLang="zh-TW" sz="36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40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至少</a:t>
            </a:r>
            <a:r>
              <a:rPr lang="en-US" altLang="zh-TW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4" name="文字版面配置區 20"/>
          <p:cNvSpPr txBox="1">
            <a:spLocks/>
          </p:cNvSpPr>
          <p:nvPr/>
        </p:nvSpPr>
        <p:spPr>
          <a:xfrm>
            <a:off x="9306" y="9971237"/>
            <a:ext cx="21373819" cy="414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實習內容：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，至少列出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點，也可自行加入圖片）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" name="文字版面配置區 21"/>
          <p:cNvSpPr txBox="1">
            <a:spLocks/>
          </p:cNvSpPr>
          <p:nvPr/>
        </p:nvSpPr>
        <p:spPr>
          <a:xfrm>
            <a:off x="-446" y="14111237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實習心得：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個字，也可自行加入圖片）</a:t>
            </a:r>
            <a:endParaRPr lang="zh-TW" altLang="en-US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6" name="文字版面配置區 21"/>
          <p:cNvSpPr txBox="1">
            <a:spLocks/>
          </p:cNvSpPr>
          <p:nvPr/>
        </p:nvSpPr>
        <p:spPr>
          <a:xfrm>
            <a:off x="-457" y="21412150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857250" indent="-857250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給學弟妹的建議：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個字）</a:t>
            </a:r>
          </a:p>
        </p:txBody>
      </p:sp>
      <p:sp>
        <p:nvSpPr>
          <p:cNvPr id="19" name="文字版面配置區 24"/>
          <p:cNvSpPr txBox="1">
            <a:spLocks/>
          </p:cNvSpPr>
          <p:nvPr/>
        </p:nvSpPr>
        <p:spPr>
          <a:xfrm>
            <a:off x="7800865" y="7978394"/>
            <a:ext cx="5781894" cy="1113642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【2</a:t>
            </a:r>
            <a:r>
              <a:rPr lang="zh-TW" alt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個人的版面配置</a:t>
            </a:r>
            <a:r>
              <a:rPr lang="en-US" altLang="zh-TW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字版面配置區 24"/>
          <p:cNvSpPr>
            <a:spLocks noGrp="1"/>
          </p:cNvSpPr>
          <p:nvPr>
            <p:ph type="body" sz="quarter" idx="4294967295"/>
          </p:nvPr>
        </p:nvSpPr>
        <p:spPr>
          <a:xfrm>
            <a:off x="9306" y="4408725"/>
            <a:ext cx="21383625" cy="1642470"/>
          </a:xfrm>
          <a:ln>
            <a:noFill/>
            <a:prstDash val="lgDash"/>
          </a:ln>
        </p:spPr>
        <p:txBody>
          <a:bodyPr anchor="ctr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請填上實習單位主管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輔導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請填上本系輔導老師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   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實習學生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王小名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王中名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王大名</a:t>
            </a: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" name="文字版面配置區 25"/>
          <p:cNvSpPr>
            <a:spLocks noGrp="1" noChangeAspect="1"/>
          </p:cNvSpPr>
          <p:nvPr>
            <p:ph type="body" sz="quarter" idx="4294967295"/>
          </p:nvPr>
        </p:nvSpPr>
        <p:spPr>
          <a:xfrm>
            <a:off x="9306" y="15165397"/>
            <a:ext cx="10692000" cy="3122613"/>
          </a:xfrm>
          <a:ln>
            <a:noFill/>
            <a:prstDash val="solid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2" name="文字版面配置區 25"/>
          <p:cNvSpPr txBox="1">
            <a:spLocks noChangeAspect="1"/>
          </p:cNvSpPr>
          <p:nvPr/>
        </p:nvSpPr>
        <p:spPr>
          <a:xfrm>
            <a:off x="-445" y="18288250"/>
            <a:ext cx="10711501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大名：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版面配置區 25"/>
          <p:cNvSpPr txBox="1">
            <a:spLocks noChangeAspect="1"/>
          </p:cNvSpPr>
          <p:nvPr/>
        </p:nvSpPr>
        <p:spPr>
          <a:xfrm>
            <a:off x="10711056" y="15165397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18" name="文字版面配置區 25"/>
          <p:cNvSpPr txBox="1">
            <a:spLocks/>
          </p:cNvSpPr>
          <p:nvPr/>
        </p:nvSpPr>
        <p:spPr>
          <a:xfrm>
            <a:off x="-466" y="2246655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文字版面配置區 25"/>
          <p:cNvSpPr txBox="1">
            <a:spLocks/>
          </p:cNvSpPr>
          <p:nvPr/>
        </p:nvSpPr>
        <p:spPr>
          <a:xfrm>
            <a:off x="-455" y="25589163"/>
            <a:ext cx="10691592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王大名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文字版面配置區 25"/>
          <p:cNvSpPr txBox="1">
            <a:spLocks/>
          </p:cNvSpPr>
          <p:nvPr/>
        </p:nvSpPr>
        <p:spPr>
          <a:xfrm>
            <a:off x="10691136" y="2246631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文字版面配置區 24"/>
          <p:cNvSpPr txBox="1">
            <a:spLocks/>
          </p:cNvSpPr>
          <p:nvPr/>
        </p:nvSpPr>
        <p:spPr>
          <a:xfrm>
            <a:off x="9306" y="3195381"/>
            <a:ext cx="21383625" cy="1208887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實習機構：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" name="文字版面配置區 19"/>
          <p:cNvSpPr txBox="1">
            <a:spLocks/>
          </p:cNvSpPr>
          <p:nvPr/>
        </p:nvSpPr>
        <p:spPr>
          <a:xfrm>
            <a:off x="-466" y="6015527"/>
            <a:ext cx="21383114" cy="396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單位簡介：</a:t>
            </a:r>
            <a:r>
              <a:rPr lang="zh-TW" altLang="en-US" sz="40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內容字體大小</a:t>
            </a:r>
            <a:r>
              <a:rPr lang="en-US" altLang="zh-TW" sz="36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40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至少</a:t>
            </a:r>
            <a:r>
              <a:rPr lang="en-US" altLang="zh-TW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5" name="文字版面配置區 20"/>
          <p:cNvSpPr txBox="1">
            <a:spLocks/>
          </p:cNvSpPr>
          <p:nvPr/>
        </p:nvSpPr>
        <p:spPr>
          <a:xfrm>
            <a:off x="9306" y="9971237"/>
            <a:ext cx="21373819" cy="414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實習內容：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，至少列出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點，也可自行加入圖片）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6" name="文字版面配置區 21"/>
          <p:cNvSpPr txBox="1">
            <a:spLocks/>
          </p:cNvSpPr>
          <p:nvPr/>
        </p:nvSpPr>
        <p:spPr>
          <a:xfrm>
            <a:off x="-446" y="14111237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實習心得：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個字，也可自行加入圖片）</a:t>
            </a:r>
            <a:endParaRPr lang="zh-TW" altLang="en-US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文字版面配置區 21"/>
          <p:cNvSpPr txBox="1">
            <a:spLocks/>
          </p:cNvSpPr>
          <p:nvPr/>
        </p:nvSpPr>
        <p:spPr>
          <a:xfrm>
            <a:off x="-457" y="21412150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857250" indent="-857250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給學弟妹的建議：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個字）</a:t>
            </a:r>
          </a:p>
        </p:txBody>
      </p:sp>
      <p:sp>
        <p:nvSpPr>
          <p:cNvPr id="24" name="文字版面配置區 24"/>
          <p:cNvSpPr txBox="1">
            <a:spLocks/>
          </p:cNvSpPr>
          <p:nvPr/>
        </p:nvSpPr>
        <p:spPr>
          <a:xfrm>
            <a:off x="7800865" y="8034658"/>
            <a:ext cx="5781894" cy="1113642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【3</a:t>
            </a:r>
            <a:r>
              <a:rPr lang="zh-TW" alt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個人的版面配置</a:t>
            </a:r>
            <a:r>
              <a:rPr lang="en-US" altLang="zh-TW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字版面配置區 24"/>
          <p:cNvSpPr>
            <a:spLocks noGrp="1"/>
          </p:cNvSpPr>
          <p:nvPr>
            <p:ph type="body" sz="quarter" idx="4294967295"/>
          </p:nvPr>
        </p:nvSpPr>
        <p:spPr>
          <a:xfrm>
            <a:off x="9306" y="4408725"/>
            <a:ext cx="21383625" cy="1642470"/>
          </a:xfrm>
          <a:ln>
            <a:noFill/>
            <a:prstDash val="lgDash"/>
          </a:ln>
        </p:spPr>
        <p:txBody>
          <a:bodyPr anchor="ctr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請填上實習單位主管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輔導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請填上本系輔導老師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   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實習學生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王小名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王中名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大名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王微名</a:t>
            </a: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" name="文字版面配置區 25"/>
          <p:cNvSpPr>
            <a:spLocks noGrp="1" noChangeAspect="1"/>
          </p:cNvSpPr>
          <p:nvPr>
            <p:ph type="body" sz="quarter" idx="4294967295"/>
          </p:nvPr>
        </p:nvSpPr>
        <p:spPr>
          <a:xfrm>
            <a:off x="9306" y="15165397"/>
            <a:ext cx="10692000" cy="3122613"/>
          </a:xfrm>
          <a:ln>
            <a:noFill/>
            <a:prstDash val="solid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2" name="文字版面配置區 25"/>
          <p:cNvSpPr txBox="1">
            <a:spLocks noChangeAspect="1"/>
          </p:cNvSpPr>
          <p:nvPr/>
        </p:nvSpPr>
        <p:spPr>
          <a:xfrm>
            <a:off x="-445" y="18288250"/>
            <a:ext cx="10711501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大名：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版面配置區 25"/>
          <p:cNvSpPr txBox="1">
            <a:spLocks noChangeAspect="1"/>
          </p:cNvSpPr>
          <p:nvPr/>
        </p:nvSpPr>
        <p:spPr>
          <a:xfrm>
            <a:off x="10711056" y="15165397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18" name="文字版面配置區 25"/>
          <p:cNvSpPr txBox="1">
            <a:spLocks/>
          </p:cNvSpPr>
          <p:nvPr/>
        </p:nvSpPr>
        <p:spPr>
          <a:xfrm>
            <a:off x="-466" y="2246655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文字版面配置區 25"/>
          <p:cNvSpPr txBox="1">
            <a:spLocks/>
          </p:cNvSpPr>
          <p:nvPr/>
        </p:nvSpPr>
        <p:spPr>
          <a:xfrm>
            <a:off x="-455" y="25589163"/>
            <a:ext cx="10691592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王大名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文字版面配置區 25"/>
          <p:cNvSpPr txBox="1">
            <a:spLocks/>
          </p:cNvSpPr>
          <p:nvPr/>
        </p:nvSpPr>
        <p:spPr>
          <a:xfrm>
            <a:off x="10691136" y="2246631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文字版面配置區 24"/>
          <p:cNvSpPr txBox="1">
            <a:spLocks/>
          </p:cNvSpPr>
          <p:nvPr/>
        </p:nvSpPr>
        <p:spPr>
          <a:xfrm>
            <a:off x="9306" y="3187444"/>
            <a:ext cx="21383625" cy="1208887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實習機構：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" name="文字版面配置區 25"/>
          <p:cNvSpPr txBox="1">
            <a:spLocks noChangeAspect="1"/>
          </p:cNvSpPr>
          <p:nvPr/>
        </p:nvSpPr>
        <p:spPr>
          <a:xfrm>
            <a:off x="10720806" y="1828825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王微名：</a:t>
            </a:r>
          </a:p>
        </p:txBody>
      </p:sp>
      <p:sp>
        <p:nvSpPr>
          <p:cNvPr id="15" name="文字版面配置區 25"/>
          <p:cNvSpPr txBox="1">
            <a:spLocks noChangeAspect="1"/>
          </p:cNvSpPr>
          <p:nvPr/>
        </p:nvSpPr>
        <p:spPr>
          <a:xfrm>
            <a:off x="10690648" y="25589163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王微名：</a:t>
            </a:r>
          </a:p>
        </p:txBody>
      </p:sp>
      <p:sp>
        <p:nvSpPr>
          <p:cNvPr id="16" name="文字版面配置區 19"/>
          <p:cNvSpPr txBox="1">
            <a:spLocks/>
          </p:cNvSpPr>
          <p:nvPr/>
        </p:nvSpPr>
        <p:spPr>
          <a:xfrm>
            <a:off x="-466" y="6015527"/>
            <a:ext cx="21383114" cy="396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單位簡介：</a:t>
            </a:r>
            <a:r>
              <a:rPr lang="zh-TW" altLang="en-US" sz="40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內容字體大小</a:t>
            </a:r>
            <a:r>
              <a:rPr lang="en-US" altLang="zh-TW" sz="3600" dirty="0" smtClean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至少</a:t>
            </a:r>
            <a:r>
              <a:rPr lang="en-US" altLang="zh-TW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3600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3600" dirty="0">
              <a:ln>
                <a:solidFill>
                  <a:schemeClr val="tx1"/>
                </a:solidFill>
                <a:prstDash val="sysDot"/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文字版面配置區 20"/>
          <p:cNvSpPr txBox="1">
            <a:spLocks/>
          </p:cNvSpPr>
          <p:nvPr/>
        </p:nvSpPr>
        <p:spPr>
          <a:xfrm>
            <a:off x="9306" y="9971237"/>
            <a:ext cx="21373819" cy="414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 dirty="0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實習內容：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，至少列出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點，也可自行加入圖片）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4" name="文字版面配置區 21"/>
          <p:cNvSpPr txBox="1">
            <a:spLocks/>
          </p:cNvSpPr>
          <p:nvPr/>
        </p:nvSpPr>
        <p:spPr>
          <a:xfrm>
            <a:off x="-446" y="14111237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 smtClean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實習心得：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個字，也可自行加入圖片）</a:t>
            </a:r>
            <a:endParaRPr lang="zh-TW" altLang="en-US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7" name="文字版面配置區 21"/>
          <p:cNvSpPr txBox="1">
            <a:spLocks/>
          </p:cNvSpPr>
          <p:nvPr/>
        </p:nvSpPr>
        <p:spPr>
          <a:xfrm>
            <a:off x="-457" y="21412150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857250" indent="-857250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給學弟妹的建議：</a:t>
            </a:r>
            <a:r>
              <a:rPr lang="zh-TW" altLang="en-US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個字）</a:t>
            </a:r>
          </a:p>
        </p:txBody>
      </p:sp>
      <p:sp>
        <p:nvSpPr>
          <p:cNvPr id="28" name="文字版面配置區 24"/>
          <p:cNvSpPr txBox="1">
            <a:spLocks/>
          </p:cNvSpPr>
          <p:nvPr/>
        </p:nvSpPr>
        <p:spPr>
          <a:xfrm>
            <a:off x="7800865" y="7887173"/>
            <a:ext cx="5781894" cy="1113642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lang="en-US" altLang="zh-TW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個人的版面配置</a:t>
            </a: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</TotalTime>
  <Words>528</Words>
  <Application>Microsoft Office PowerPoint</Application>
  <PresentationFormat>自訂</PresentationFormat>
  <Paragraphs>52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華康超明體(P)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4301</dc:creator>
  <cp:lastModifiedBy>醫工系周宏軒</cp:lastModifiedBy>
  <cp:revision>59</cp:revision>
  <cp:lastPrinted>2024-04-02T07:19:06Z</cp:lastPrinted>
  <dcterms:created xsi:type="dcterms:W3CDTF">2024-03-21T00:04:38Z</dcterms:created>
  <dcterms:modified xsi:type="dcterms:W3CDTF">2024-04-03T02:40:23Z</dcterms:modified>
</cp:coreProperties>
</file>