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7" r:id="rId2"/>
    <p:sldId id="260" r:id="rId3"/>
    <p:sldId id="256" r:id="rId4"/>
    <p:sldId id="259" r:id="rId5"/>
  </p:sldIdLst>
  <p:sldSz cx="21383625" cy="3027521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33" d="100"/>
          <a:sy n="33" d="100"/>
        </p:scale>
        <p:origin x="26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F7C5D-EA84-4C31-BB77-EACCAA2612EA}" type="datetimeFigureOut">
              <a:rPr lang="zh-TW" altLang="en-US" smtClean="0"/>
              <a:t>2025/4/9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AEE33-2EE2-4A37-B145-45ED7D1471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2315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BE9E3-9D71-415C-A29C-ED5E3C9524D1}" type="datetimeFigureOut">
              <a:rPr lang="zh-TW" altLang="en-US" smtClean="0"/>
              <a:t>2025/4/9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41425"/>
            <a:ext cx="236696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40D8C2-1303-4C44-A601-DC4396F0F44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6276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1pPr>
    <a:lvl2pPr marL="1239789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2pPr>
    <a:lvl3pPr marL="247957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3pPr>
    <a:lvl4pPr marL="3719368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4pPr>
    <a:lvl5pPr marL="4959157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5pPr>
    <a:lvl6pPr marL="6198946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6pPr>
    <a:lvl7pPr marL="743873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7pPr>
    <a:lvl8pPr marL="8678525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8pPr>
    <a:lvl9pPr marL="9918314" algn="l" defTabSz="2479578" rtl="0" eaLnBrk="1" latinLnBrk="0" hangingPunct="1">
      <a:defRPr sz="325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群組 1"/>
          <p:cNvGrpSpPr/>
          <p:nvPr userDrawn="1"/>
        </p:nvGrpSpPr>
        <p:grpSpPr>
          <a:xfrm>
            <a:off x="-2" y="27655266"/>
            <a:ext cx="7218019" cy="2620223"/>
            <a:chOff x="-2" y="27655266"/>
            <a:chExt cx="7218019" cy="2620223"/>
          </a:xfrm>
        </p:grpSpPr>
        <p:pic>
          <p:nvPicPr>
            <p:cNvPr id="5" name="Picture 3" descr="D:\00 弘光\01 醫工系\K棟Poster\test-015.tif"/>
            <p:cNvPicPr>
              <a:picLocks noChangeAspect="1" noChangeArrowheads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7035"/>
            <a:stretch/>
          </p:blipFill>
          <p:spPr bwMode="auto">
            <a:xfrm>
              <a:off x="18017" y="27852666"/>
              <a:ext cx="7200000" cy="24228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矩形 8"/>
            <p:cNvSpPr/>
            <p:nvPr userDrawn="1"/>
          </p:nvSpPr>
          <p:spPr>
            <a:xfrm>
              <a:off x="-2" y="27655266"/>
              <a:ext cx="2481943" cy="4209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-2" y="27695678"/>
              <a:ext cx="2077149" cy="4209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-1" y="27819930"/>
              <a:ext cx="1741714" cy="4209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18016" y="27737095"/>
              <a:ext cx="1828507" cy="4209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-1" y="27955419"/>
              <a:ext cx="1611086" cy="4209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-1" y="28174377"/>
              <a:ext cx="1364343" cy="4209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" name="矩形 14"/>
            <p:cNvSpPr/>
            <p:nvPr userDrawn="1"/>
          </p:nvSpPr>
          <p:spPr>
            <a:xfrm>
              <a:off x="0" y="28369325"/>
              <a:ext cx="537029" cy="42091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6" name="矩形 15"/>
          <p:cNvSpPr/>
          <p:nvPr userDrawn="1"/>
        </p:nvSpPr>
        <p:spPr>
          <a:xfrm>
            <a:off x="-2" y="0"/>
            <a:ext cx="21383625" cy="44070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 lIns="108000" tIns="180000" rIns="108000" bIns="180000" anchor="t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8600" b="1" spc="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弘光科技大學 醫療器材發展與應用系</a:t>
            </a:r>
            <a:endParaRPr lang="en-US" altLang="zh-TW" sz="8600" b="1" spc="100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9000" b="1" spc="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113</a:t>
            </a:r>
            <a:r>
              <a:rPr lang="zh-TW" altLang="en-US" sz="9000" b="1" spc="100" dirty="0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學年度校外實習成果發表</a:t>
            </a:r>
            <a:endParaRPr lang="en-US" altLang="zh-TW" sz="2800" spc="100" dirty="0">
              <a:solidFill>
                <a:schemeClr val="tx1"/>
              </a:solidFill>
              <a:latin typeface="華康超明體(P)" panose="02020C00000000000000" pitchFamily="18" charset="-120"/>
              <a:ea typeface="華康超明體(P)" panose="02020C00000000000000" pitchFamily="18" charset="-120"/>
            </a:endParaRPr>
          </a:p>
        </p:txBody>
      </p:sp>
      <p:pic>
        <p:nvPicPr>
          <p:cNvPr id="17" name="圖片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29634" y="1420143"/>
            <a:ext cx="2700000" cy="2700000"/>
          </a:xfrm>
          <a:prstGeom prst="rect">
            <a:avLst/>
          </a:prstGeom>
        </p:spPr>
      </p:pic>
      <p:pic>
        <p:nvPicPr>
          <p:cNvPr id="18" name="圖片 17" descr="一張含有 標誌, 圖形, 圓形, 字型 的圖片&#10;&#10;自動產生的描述"/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71" t="7589" r="16990" b="10091"/>
          <a:stretch/>
        </p:blipFill>
        <p:spPr bwMode="auto">
          <a:xfrm>
            <a:off x="162912" y="1658532"/>
            <a:ext cx="2628000" cy="252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638258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0E8F-37B4-494D-A69A-0657E0A0C9A3}" type="datetimeFigureOut">
              <a:rPr lang="zh-TW" altLang="en-US" smtClean="0"/>
              <a:t>2025/4/9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343D-9150-48A5-9838-622F9C7278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980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0E8F-37B4-494D-A69A-0657E0A0C9A3}" type="datetimeFigureOut">
              <a:rPr lang="zh-TW" altLang="en-US" smtClean="0"/>
              <a:t>2025/4/9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343D-9150-48A5-9838-622F9C7278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2831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0E8F-37B4-494D-A69A-0657E0A0C9A3}" type="datetimeFigureOut">
              <a:rPr lang="zh-TW" altLang="en-US" smtClean="0"/>
              <a:t>2025/4/9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343D-9150-48A5-9838-622F9C7278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152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0E8F-37B4-494D-A69A-0657E0A0C9A3}" type="datetimeFigureOut">
              <a:rPr lang="zh-TW" altLang="en-US" smtClean="0"/>
              <a:t>2025/4/9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343D-9150-48A5-9838-622F9C727898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557" y="11321502"/>
            <a:ext cx="10762510" cy="7632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049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0E8F-37B4-494D-A69A-0657E0A0C9A3}" type="datetimeFigureOut">
              <a:rPr lang="zh-TW" altLang="en-US" smtClean="0"/>
              <a:t>2025/4/9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343D-9150-48A5-9838-622F9C7278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5807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0E8F-37B4-494D-A69A-0657E0A0C9A3}" type="datetimeFigureOut">
              <a:rPr lang="zh-TW" altLang="en-US" smtClean="0"/>
              <a:t>2025/4/9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343D-9150-48A5-9838-622F9C7278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3718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0E8F-37B4-494D-A69A-0657E0A0C9A3}" type="datetimeFigureOut">
              <a:rPr lang="zh-TW" altLang="en-US" smtClean="0"/>
              <a:t>2025/4/9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343D-9150-48A5-9838-622F9C7278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3048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0E8F-37B4-494D-A69A-0657E0A0C9A3}" type="datetimeFigureOut">
              <a:rPr lang="zh-TW" altLang="en-US" smtClean="0"/>
              <a:t>2025/4/9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343D-9150-48A5-9838-622F9C7278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1190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0E8F-37B4-494D-A69A-0657E0A0C9A3}" type="datetimeFigureOut">
              <a:rPr lang="zh-TW" altLang="en-US" smtClean="0"/>
              <a:t>2025/4/9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343D-9150-48A5-9838-622F9C7278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0337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E0E8F-37B4-494D-A69A-0657E0A0C9A3}" type="datetimeFigureOut">
              <a:rPr lang="zh-TW" altLang="en-US" smtClean="0"/>
              <a:t>2025/4/9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C343D-9150-48A5-9838-622F9C7278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3064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E0E8F-37B4-494D-A69A-0657E0A0C9A3}" type="datetimeFigureOut">
              <a:rPr lang="zh-TW" altLang="en-US" smtClean="0"/>
              <a:t>2025/4/9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C343D-9150-48A5-9838-622F9C7278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8337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字版面配置區 19"/>
          <p:cNvSpPr>
            <a:spLocks noGrp="1"/>
          </p:cNvSpPr>
          <p:nvPr>
            <p:ph type="body" sz="quarter" idx="4294967295"/>
          </p:nvPr>
        </p:nvSpPr>
        <p:spPr>
          <a:xfrm>
            <a:off x="-466" y="6015527"/>
            <a:ext cx="21383114" cy="3960000"/>
          </a:xfrm>
          <a:ln>
            <a:noFill/>
            <a:prstDash val="solid"/>
          </a:ln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6000" b="1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單位簡介：</a:t>
            </a:r>
            <a:r>
              <a:rPr lang="zh-TW" altLang="en-US" sz="4000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600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內容字體大小</a:t>
            </a:r>
            <a:r>
              <a:rPr lang="en-US" altLang="zh-TW" sz="3600" dirty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3600" dirty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，至少</a:t>
            </a:r>
            <a:r>
              <a:rPr lang="en-US" altLang="zh-TW" sz="3600" dirty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150</a:t>
            </a:r>
            <a:r>
              <a:rPr lang="zh-TW" altLang="en-US" sz="3600" dirty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個字</a:t>
            </a:r>
            <a:r>
              <a:rPr lang="zh-TW" altLang="en-US" sz="4000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</p:txBody>
      </p:sp>
      <p:sp>
        <p:nvSpPr>
          <p:cNvPr id="21" name="文字版面配置區 20"/>
          <p:cNvSpPr>
            <a:spLocks noGrp="1"/>
          </p:cNvSpPr>
          <p:nvPr>
            <p:ph type="body" sz="quarter" idx="4294967295"/>
          </p:nvPr>
        </p:nvSpPr>
        <p:spPr>
          <a:xfrm>
            <a:off x="9306" y="9971237"/>
            <a:ext cx="21373819" cy="4140000"/>
          </a:xfrm>
          <a:ln>
            <a:noFill/>
            <a:prstDash val="solid"/>
          </a:ln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6000" b="1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實習內容：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（內容字體大小</a:t>
            </a:r>
            <a:r>
              <a:rPr lang="en-US" altLang="zh-TW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，至少列出</a:t>
            </a:r>
            <a:r>
              <a:rPr lang="en-US" altLang="zh-TW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點，也可自行加入圖片）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2" name="文字版面配置區 21"/>
          <p:cNvSpPr>
            <a:spLocks noGrp="1"/>
          </p:cNvSpPr>
          <p:nvPr>
            <p:ph type="body" sz="quarter" idx="4294967295"/>
          </p:nvPr>
        </p:nvSpPr>
        <p:spPr>
          <a:xfrm>
            <a:off x="-446" y="14111237"/>
            <a:ext cx="21383582" cy="1054400"/>
          </a:xfrm>
          <a:ln>
            <a:noFill/>
            <a:prstDash val="solid"/>
          </a:ln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6000" b="1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實習心得：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（內容字體大小</a:t>
            </a:r>
            <a:r>
              <a:rPr lang="en-US" altLang="zh-TW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，至少</a:t>
            </a:r>
            <a:r>
              <a:rPr lang="en-US" altLang="zh-TW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80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個字，也可自行加入圖片）</a:t>
            </a:r>
          </a:p>
        </p:txBody>
      </p:sp>
      <p:sp>
        <p:nvSpPr>
          <p:cNvPr id="25" name="文字版面配置區 24"/>
          <p:cNvSpPr>
            <a:spLocks noGrp="1"/>
          </p:cNvSpPr>
          <p:nvPr>
            <p:ph type="body" sz="quarter" idx="4294967295"/>
          </p:nvPr>
        </p:nvSpPr>
        <p:spPr>
          <a:xfrm>
            <a:off x="9306" y="4408725"/>
            <a:ext cx="21383625" cy="1642470"/>
          </a:xfrm>
          <a:ln>
            <a:noFill/>
            <a:prstDash val="lgDash"/>
          </a:ln>
        </p:spPr>
        <p:txBody>
          <a:bodyPr anchor="ctr">
            <a:no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指導老師： 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請填上實習單位主管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輔導老師： 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請填上本系輔導老師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     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實習學生：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U109I999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王小名</a:t>
            </a:r>
          </a:p>
        </p:txBody>
      </p:sp>
      <p:sp>
        <p:nvSpPr>
          <p:cNvPr id="26" name="文字版面配置區 25"/>
          <p:cNvSpPr>
            <a:spLocks noGrp="1" noChangeAspect="1"/>
          </p:cNvSpPr>
          <p:nvPr>
            <p:ph type="body" sz="quarter" idx="4294967295"/>
          </p:nvPr>
        </p:nvSpPr>
        <p:spPr>
          <a:xfrm>
            <a:off x="9305" y="15165397"/>
            <a:ext cx="21374319" cy="6246513"/>
          </a:xfrm>
          <a:ln>
            <a:noFill/>
            <a:prstDash val="solid"/>
          </a:ln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王小名：</a:t>
            </a:r>
          </a:p>
        </p:txBody>
      </p:sp>
      <p:sp>
        <p:nvSpPr>
          <p:cNvPr id="17" name="文字版面配置區 21"/>
          <p:cNvSpPr txBox="1">
            <a:spLocks/>
          </p:cNvSpPr>
          <p:nvPr/>
        </p:nvSpPr>
        <p:spPr>
          <a:xfrm>
            <a:off x="-457" y="21412150"/>
            <a:ext cx="21383582" cy="1054400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857250" indent="-857250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6000" b="1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給學弟妹的建議：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（內容字體大小</a:t>
            </a:r>
            <a:r>
              <a:rPr lang="en-US" altLang="zh-TW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，至少</a:t>
            </a:r>
            <a:r>
              <a:rPr lang="en-US" altLang="zh-TW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80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個字）</a:t>
            </a:r>
          </a:p>
        </p:txBody>
      </p:sp>
      <p:sp>
        <p:nvSpPr>
          <p:cNvPr id="18" name="文字版面配置區 25"/>
          <p:cNvSpPr txBox="1">
            <a:spLocks/>
          </p:cNvSpPr>
          <p:nvPr/>
        </p:nvSpPr>
        <p:spPr>
          <a:xfrm>
            <a:off x="-467" y="22466550"/>
            <a:ext cx="21393397" cy="6244986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王小名：</a:t>
            </a:r>
          </a:p>
        </p:txBody>
      </p:sp>
      <p:sp>
        <p:nvSpPr>
          <p:cNvPr id="31" name="文字版面配置區 24"/>
          <p:cNvSpPr txBox="1">
            <a:spLocks/>
          </p:cNvSpPr>
          <p:nvPr/>
        </p:nvSpPr>
        <p:spPr>
          <a:xfrm>
            <a:off x="9306" y="3192207"/>
            <a:ext cx="21383625" cy="1208887"/>
          </a:xfrm>
          <a:prstGeom prst="rect">
            <a:avLst/>
          </a:prstGeom>
          <a:ln>
            <a:noFill/>
            <a:prstDash val="lgDash"/>
          </a:ln>
        </p:spPr>
        <p:txBody>
          <a:bodyPr vert="horz" lIns="91440" tIns="45720" rIns="91440" bIns="45720" rtlCol="0" anchor="ctr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實習機構：</a:t>
            </a:r>
            <a:r>
              <a:rPr lang="en-US" altLang="zh-TW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XXXX</a:t>
            </a:r>
            <a:endParaRPr lang="zh-TW" altLang="en-US" sz="6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0" name="文字版面配置區 24"/>
          <p:cNvSpPr txBox="1">
            <a:spLocks/>
          </p:cNvSpPr>
          <p:nvPr/>
        </p:nvSpPr>
        <p:spPr>
          <a:xfrm>
            <a:off x="7800865" y="7979983"/>
            <a:ext cx="5781894" cy="1113642"/>
          </a:xfrm>
          <a:prstGeom prst="rect">
            <a:avLst/>
          </a:prstGeom>
          <a:ln>
            <a:noFill/>
            <a:prstDash val="lgDash"/>
          </a:ln>
        </p:spPr>
        <p:txBody>
          <a:bodyPr vert="horz" lIns="91440" tIns="45720" rIns="91440" bIns="45720" rtlCol="0" anchor="ctr">
            <a:no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TW" sz="44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【1</a:t>
            </a:r>
            <a:r>
              <a:rPr lang="zh-TW" alt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個人的版面配置</a:t>
            </a:r>
            <a:r>
              <a:rPr lang="en-US" altLang="zh-TW" sz="44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】</a:t>
            </a:r>
            <a:endParaRPr lang="zh-TW" altLang="en-US" sz="4400" b="1" dirty="0">
              <a:solidFill>
                <a:srgbClr val="C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140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字版面配置區 24"/>
          <p:cNvSpPr>
            <a:spLocks noGrp="1"/>
          </p:cNvSpPr>
          <p:nvPr>
            <p:ph type="body" sz="quarter" idx="4294967295"/>
          </p:nvPr>
        </p:nvSpPr>
        <p:spPr>
          <a:xfrm>
            <a:off x="9306" y="4408725"/>
            <a:ext cx="21383625" cy="1642470"/>
          </a:xfrm>
          <a:ln>
            <a:noFill/>
            <a:prstDash val="lgDash"/>
          </a:ln>
        </p:spPr>
        <p:txBody>
          <a:bodyPr anchor="ctr">
            <a:noAutofit/>
          </a:bodyPr>
          <a:lstStyle/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指導老師： 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請填上實習單位主管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輔導老師： 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請填上本系輔導老師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    </a:t>
            </a: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實習學生：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U109I999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王小名、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U109I999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王中名</a:t>
            </a:r>
          </a:p>
        </p:txBody>
      </p:sp>
      <p:sp>
        <p:nvSpPr>
          <p:cNvPr id="26" name="文字版面配置區 25"/>
          <p:cNvSpPr>
            <a:spLocks noGrp="1" noChangeAspect="1"/>
          </p:cNvSpPr>
          <p:nvPr>
            <p:ph type="body" sz="quarter" idx="4294967295"/>
          </p:nvPr>
        </p:nvSpPr>
        <p:spPr>
          <a:xfrm>
            <a:off x="9306" y="15165397"/>
            <a:ext cx="10692000" cy="6246513"/>
          </a:xfrm>
          <a:ln>
            <a:noFill/>
            <a:prstDash val="solid"/>
          </a:ln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王小名：</a:t>
            </a:r>
          </a:p>
        </p:txBody>
      </p:sp>
      <p:sp>
        <p:nvSpPr>
          <p:cNvPr id="13" name="文字版面配置區 25"/>
          <p:cNvSpPr txBox="1">
            <a:spLocks noChangeAspect="1"/>
          </p:cNvSpPr>
          <p:nvPr/>
        </p:nvSpPr>
        <p:spPr>
          <a:xfrm>
            <a:off x="10711058" y="15165397"/>
            <a:ext cx="10692000" cy="6246513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王中名：</a:t>
            </a:r>
          </a:p>
        </p:txBody>
      </p:sp>
      <p:sp>
        <p:nvSpPr>
          <p:cNvPr id="18" name="文字版面配置區 25"/>
          <p:cNvSpPr txBox="1">
            <a:spLocks/>
          </p:cNvSpPr>
          <p:nvPr/>
        </p:nvSpPr>
        <p:spPr>
          <a:xfrm>
            <a:off x="-466" y="22466550"/>
            <a:ext cx="10692000" cy="6244986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王小名：</a:t>
            </a:r>
          </a:p>
        </p:txBody>
      </p:sp>
      <p:sp>
        <p:nvSpPr>
          <p:cNvPr id="29" name="文字版面配置區 25"/>
          <p:cNvSpPr txBox="1">
            <a:spLocks/>
          </p:cNvSpPr>
          <p:nvPr/>
        </p:nvSpPr>
        <p:spPr>
          <a:xfrm>
            <a:off x="10691136" y="22466310"/>
            <a:ext cx="10692000" cy="6245226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王中名：</a:t>
            </a:r>
          </a:p>
        </p:txBody>
      </p:sp>
      <p:sp>
        <p:nvSpPr>
          <p:cNvPr id="31" name="文字版面配置區 24"/>
          <p:cNvSpPr txBox="1">
            <a:spLocks/>
          </p:cNvSpPr>
          <p:nvPr/>
        </p:nvSpPr>
        <p:spPr>
          <a:xfrm>
            <a:off x="9306" y="3190618"/>
            <a:ext cx="21383625" cy="1208887"/>
          </a:xfrm>
          <a:prstGeom prst="rect">
            <a:avLst/>
          </a:prstGeom>
          <a:ln>
            <a:noFill/>
            <a:prstDash val="lgDash"/>
          </a:ln>
        </p:spPr>
        <p:txBody>
          <a:bodyPr vert="horz" lIns="91440" tIns="45720" rIns="91440" bIns="45720" rtlCol="0" anchor="ctr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實習機構：</a:t>
            </a:r>
            <a:r>
              <a:rPr lang="en-US" altLang="zh-TW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XXXX</a:t>
            </a:r>
            <a:endParaRPr lang="zh-TW" altLang="en-US" sz="6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2" name="文字版面配置區 19"/>
          <p:cNvSpPr txBox="1">
            <a:spLocks/>
          </p:cNvSpPr>
          <p:nvPr/>
        </p:nvSpPr>
        <p:spPr>
          <a:xfrm>
            <a:off x="-466" y="6015527"/>
            <a:ext cx="21383114" cy="3960000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6000" b="1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單位簡介：</a:t>
            </a:r>
            <a:r>
              <a:rPr lang="zh-TW" altLang="en-US" sz="4000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600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內容字體大小</a:t>
            </a:r>
            <a:r>
              <a:rPr lang="en-US" altLang="zh-TW" sz="3600" dirty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4000" dirty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，至少</a:t>
            </a:r>
            <a:r>
              <a:rPr lang="en-US" altLang="zh-TW" sz="4000" dirty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150</a:t>
            </a:r>
            <a:r>
              <a:rPr lang="zh-TW" altLang="en-US" sz="4000" dirty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個字</a:t>
            </a:r>
            <a:r>
              <a:rPr lang="zh-TW" altLang="en-US" sz="4000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</p:txBody>
      </p:sp>
      <p:sp>
        <p:nvSpPr>
          <p:cNvPr id="14" name="文字版面配置區 20"/>
          <p:cNvSpPr txBox="1">
            <a:spLocks/>
          </p:cNvSpPr>
          <p:nvPr/>
        </p:nvSpPr>
        <p:spPr>
          <a:xfrm>
            <a:off x="9306" y="9971237"/>
            <a:ext cx="21373819" cy="4140000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6000" b="1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實習內容：</a:t>
            </a:r>
            <a:r>
              <a:rPr lang="zh-TW" altLang="en-US" sz="36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（內容字體大小</a:t>
            </a:r>
            <a:r>
              <a:rPr lang="en-US" altLang="zh-TW" sz="36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36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，至少列出</a:t>
            </a:r>
            <a:r>
              <a:rPr lang="en-US" altLang="zh-TW" sz="36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sz="36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點，也可自行加入圖片）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5" name="文字版面配置區 21"/>
          <p:cNvSpPr txBox="1">
            <a:spLocks/>
          </p:cNvSpPr>
          <p:nvPr/>
        </p:nvSpPr>
        <p:spPr>
          <a:xfrm>
            <a:off x="-446" y="14111237"/>
            <a:ext cx="21383582" cy="1054400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6000" b="1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實習心得：</a:t>
            </a:r>
            <a:r>
              <a:rPr lang="zh-TW" altLang="en-US" sz="36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（內容字體大小</a:t>
            </a:r>
            <a:r>
              <a:rPr lang="en-US" altLang="zh-TW" sz="36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36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，至少</a:t>
            </a:r>
            <a:r>
              <a:rPr lang="en-US" altLang="zh-TW" sz="36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80</a:t>
            </a:r>
            <a:r>
              <a:rPr lang="zh-TW" altLang="en-US" sz="36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個字，也可自行加入圖片）</a:t>
            </a:r>
            <a:endParaRPr lang="zh-TW" altLang="en-US" sz="36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6" name="文字版面配置區 21"/>
          <p:cNvSpPr txBox="1">
            <a:spLocks/>
          </p:cNvSpPr>
          <p:nvPr/>
        </p:nvSpPr>
        <p:spPr>
          <a:xfrm>
            <a:off x="-457" y="21412150"/>
            <a:ext cx="21383582" cy="1054400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857250" indent="-857250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6000" b="1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給學弟妹的建議：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（內容字體大小</a:t>
            </a:r>
            <a:r>
              <a:rPr lang="en-US" altLang="zh-TW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，至少</a:t>
            </a:r>
            <a:r>
              <a:rPr lang="en-US" altLang="zh-TW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80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個字）</a:t>
            </a:r>
          </a:p>
        </p:txBody>
      </p:sp>
      <p:sp>
        <p:nvSpPr>
          <p:cNvPr id="19" name="文字版面配置區 24"/>
          <p:cNvSpPr txBox="1">
            <a:spLocks/>
          </p:cNvSpPr>
          <p:nvPr/>
        </p:nvSpPr>
        <p:spPr>
          <a:xfrm>
            <a:off x="7800865" y="7978394"/>
            <a:ext cx="5781894" cy="1113642"/>
          </a:xfrm>
          <a:prstGeom prst="rect">
            <a:avLst/>
          </a:prstGeom>
          <a:ln>
            <a:noFill/>
            <a:prstDash val="lgDash"/>
          </a:ln>
        </p:spPr>
        <p:txBody>
          <a:bodyPr vert="horz" lIns="91440" tIns="45720" rIns="91440" bIns="45720" rtlCol="0" anchor="ctr">
            <a:no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TW" sz="44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【2</a:t>
            </a:r>
            <a:r>
              <a:rPr lang="zh-TW" alt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個人的版面配置</a:t>
            </a:r>
            <a:r>
              <a:rPr lang="en-US" altLang="zh-TW" sz="44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】</a:t>
            </a:r>
            <a:endParaRPr lang="zh-TW" altLang="en-US" sz="4400" b="1" dirty="0">
              <a:solidFill>
                <a:srgbClr val="C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3337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字版面配置區 24"/>
          <p:cNvSpPr>
            <a:spLocks noGrp="1"/>
          </p:cNvSpPr>
          <p:nvPr>
            <p:ph type="body" sz="quarter" idx="4294967295"/>
          </p:nvPr>
        </p:nvSpPr>
        <p:spPr>
          <a:xfrm>
            <a:off x="9306" y="4408725"/>
            <a:ext cx="21383625" cy="1642470"/>
          </a:xfrm>
          <a:ln>
            <a:noFill/>
            <a:prstDash val="lgDash"/>
          </a:ln>
        </p:spPr>
        <p:txBody>
          <a:bodyPr anchor="ctr">
            <a:no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指導老師： 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請填上實習單位主管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輔導老師： 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請填上本系輔導老師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     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實習學生：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U109I999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王小名、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U109I999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王中名、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U109I999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王大名</a:t>
            </a:r>
          </a:p>
        </p:txBody>
      </p:sp>
      <p:sp>
        <p:nvSpPr>
          <p:cNvPr id="26" name="文字版面配置區 25"/>
          <p:cNvSpPr>
            <a:spLocks noGrp="1" noChangeAspect="1"/>
          </p:cNvSpPr>
          <p:nvPr>
            <p:ph type="body" sz="quarter" idx="4294967295"/>
          </p:nvPr>
        </p:nvSpPr>
        <p:spPr>
          <a:xfrm>
            <a:off x="9306" y="15165397"/>
            <a:ext cx="10692000" cy="3122613"/>
          </a:xfrm>
          <a:ln>
            <a:noFill/>
            <a:prstDash val="solid"/>
          </a:ln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王小名：</a:t>
            </a:r>
          </a:p>
        </p:txBody>
      </p:sp>
      <p:sp>
        <p:nvSpPr>
          <p:cNvPr id="12" name="文字版面配置區 25"/>
          <p:cNvSpPr txBox="1">
            <a:spLocks noChangeAspect="1"/>
          </p:cNvSpPr>
          <p:nvPr/>
        </p:nvSpPr>
        <p:spPr>
          <a:xfrm>
            <a:off x="-445" y="18288250"/>
            <a:ext cx="10711501" cy="3122613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王大名：</a:t>
            </a:r>
          </a:p>
        </p:txBody>
      </p:sp>
      <p:sp>
        <p:nvSpPr>
          <p:cNvPr id="13" name="文字版面配置區 25"/>
          <p:cNvSpPr txBox="1">
            <a:spLocks noChangeAspect="1"/>
          </p:cNvSpPr>
          <p:nvPr/>
        </p:nvSpPr>
        <p:spPr>
          <a:xfrm>
            <a:off x="10711056" y="15165397"/>
            <a:ext cx="10692000" cy="3122613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王中名：</a:t>
            </a:r>
          </a:p>
        </p:txBody>
      </p:sp>
      <p:sp>
        <p:nvSpPr>
          <p:cNvPr id="18" name="文字版面配置區 25"/>
          <p:cNvSpPr txBox="1">
            <a:spLocks/>
          </p:cNvSpPr>
          <p:nvPr/>
        </p:nvSpPr>
        <p:spPr>
          <a:xfrm>
            <a:off x="-466" y="22466550"/>
            <a:ext cx="10692000" cy="3122613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王小名：</a:t>
            </a:r>
          </a:p>
        </p:txBody>
      </p:sp>
      <p:sp>
        <p:nvSpPr>
          <p:cNvPr id="19" name="文字版面配置區 25"/>
          <p:cNvSpPr txBox="1">
            <a:spLocks/>
          </p:cNvSpPr>
          <p:nvPr/>
        </p:nvSpPr>
        <p:spPr>
          <a:xfrm>
            <a:off x="-455" y="25589163"/>
            <a:ext cx="10691592" cy="3122613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王大名：</a:t>
            </a:r>
          </a:p>
        </p:txBody>
      </p:sp>
      <p:sp>
        <p:nvSpPr>
          <p:cNvPr id="29" name="文字版面配置區 25"/>
          <p:cNvSpPr txBox="1">
            <a:spLocks/>
          </p:cNvSpPr>
          <p:nvPr/>
        </p:nvSpPr>
        <p:spPr>
          <a:xfrm>
            <a:off x="10691136" y="22466310"/>
            <a:ext cx="10692000" cy="3122613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王中名：</a:t>
            </a:r>
          </a:p>
        </p:txBody>
      </p:sp>
      <p:sp>
        <p:nvSpPr>
          <p:cNvPr id="31" name="文字版面配置區 24"/>
          <p:cNvSpPr txBox="1">
            <a:spLocks/>
          </p:cNvSpPr>
          <p:nvPr/>
        </p:nvSpPr>
        <p:spPr>
          <a:xfrm>
            <a:off x="9306" y="3195381"/>
            <a:ext cx="21383625" cy="1208887"/>
          </a:xfrm>
          <a:prstGeom prst="rect">
            <a:avLst/>
          </a:prstGeom>
          <a:ln>
            <a:noFill/>
            <a:prstDash val="lgDash"/>
          </a:ln>
        </p:spPr>
        <p:txBody>
          <a:bodyPr vert="horz" lIns="91440" tIns="45720" rIns="91440" bIns="45720" rtlCol="0" anchor="ctr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zh-TW" altLang="en-US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實習機構：</a:t>
            </a:r>
            <a:r>
              <a:rPr lang="en-US" altLang="zh-TW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XXXX</a:t>
            </a:r>
            <a:endParaRPr lang="zh-TW" altLang="en-US" sz="6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4" name="文字版面配置區 19"/>
          <p:cNvSpPr txBox="1">
            <a:spLocks/>
          </p:cNvSpPr>
          <p:nvPr/>
        </p:nvSpPr>
        <p:spPr>
          <a:xfrm>
            <a:off x="-466" y="6015527"/>
            <a:ext cx="21383114" cy="3960000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6000" b="1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單位簡介：</a:t>
            </a:r>
            <a:r>
              <a:rPr lang="zh-TW" altLang="en-US" sz="4000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600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內容字體大小</a:t>
            </a:r>
            <a:r>
              <a:rPr lang="en-US" altLang="zh-TW" sz="3600" dirty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4000" dirty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，至少</a:t>
            </a:r>
            <a:r>
              <a:rPr lang="en-US" altLang="zh-TW" sz="4000" dirty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150</a:t>
            </a:r>
            <a:r>
              <a:rPr lang="zh-TW" altLang="en-US" sz="4000" dirty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個字</a:t>
            </a:r>
            <a:r>
              <a:rPr lang="zh-TW" altLang="en-US" sz="4000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</p:txBody>
      </p:sp>
      <p:sp>
        <p:nvSpPr>
          <p:cNvPr id="15" name="文字版面配置區 20"/>
          <p:cNvSpPr txBox="1">
            <a:spLocks/>
          </p:cNvSpPr>
          <p:nvPr/>
        </p:nvSpPr>
        <p:spPr>
          <a:xfrm>
            <a:off x="9306" y="9971237"/>
            <a:ext cx="21373819" cy="4140000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6000" b="1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實習內容：</a:t>
            </a:r>
            <a:r>
              <a:rPr lang="zh-TW" altLang="en-US" sz="36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（內容字體大小</a:t>
            </a:r>
            <a:r>
              <a:rPr lang="en-US" altLang="zh-TW" sz="36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36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，至少列出</a:t>
            </a:r>
            <a:r>
              <a:rPr lang="en-US" altLang="zh-TW" sz="36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sz="36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點，也可自行加入圖片）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6" name="文字版面配置區 21"/>
          <p:cNvSpPr txBox="1">
            <a:spLocks/>
          </p:cNvSpPr>
          <p:nvPr/>
        </p:nvSpPr>
        <p:spPr>
          <a:xfrm>
            <a:off x="-446" y="14111237"/>
            <a:ext cx="21383582" cy="1054400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6000" b="1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實習心得：</a:t>
            </a:r>
            <a:r>
              <a:rPr lang="zh-TW" altLang="en-US" sz="36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（內容字體大小</a:t>
            </a:r>
            <a:r>
              <a:rPr lang="en-US" altLang="zh-TW" sz="36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36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，至少</a:t>
            </a:r>
            <a:r>
              <a:rPr lang="en-US" altLang="zh-TW" sz="36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80</a:t>
            </a:r>
            <a:r>
              <a:rPr lang="zh-TW" altLang="en-US" sz="36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個字，也可自行加入圖片）</a:t>
            </a:r>
            <a:endParaRPr lang="zh-TW" altLang="en-US" sz="36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3" name="文字版面配置區 21"/>
          <p:cNvSpPr txBox="1">
            <a:spLocks/>
          </p:cNvSpPr>
          <p:nvPr/>
        </p:nvSpPr>
        <p:spPr>
          <a:xfrm>
            <a:off x="-457" y="21412150"/>
            <a:ext cx="21383582" cy="1054400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857250" indent="-857250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6000" b="1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給學弟妹的建議：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（內容字體大小</a:t>
            </a:r>
            <a:r>
              <a:rPr lang="en-US" altLang="zh-TW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，至少</a:t>
            </a:r>
            <a:r>
              <a:rPr lang="en-US" altLang="zh-TW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80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個字）</a:t>
            </a:r>
          </a:p>
        </p:txBody>
      </p:sp>
      <p:sp>
        <p:nvSpPr>
          <p:cNvPr id="24" name="文字版面配置區 24"/>
          <p:cNvSpPr txBox="1">
            <a:spLocks/>
          </p:cNvSpPr>
          <p:nvPr/>
        </p:nvSpPr>
        <p:spPr>
          <a:xfrm>
            <a:off x="7800865" y="8034658"/>
            <a:ext cx="5781894" cy="1113642"/>
          </a:xfrm>
          <a:prstGeom prst="rect">
            <a:avLst/>
          </a:prstGeom>
          <a:ln>
            <a:noFill/>
            <a:prstDash val="lgDash"/>
          </a:ln>
        </p:spPr>
        <p:txBody>
          <a:bodyPr vert="horz" lIns="91440" tIns="45720" rIns="91440" bIns="45720" rtlCol="0" anchor="ctr">
            <a:no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TW" sz="44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【3</a:t>
            </a:r>
            <a:r>
              <a:rPr lang="zh-TW" alt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個人的版面配置</a:t>
            </a:r>
            <a:r>
              <a:rPr lang="en-US" altLang="zh-TW" sz="44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】</a:t>
            </a:r>
            <a:endParaRPr lang="zh-TW" altLang="en-US" sz="4400" b="1" dirty="0">
              <a:solidFill>
                <a:srgbClr val="C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147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文字版面配置區 24"/>
          <p:cNvSpPr>
            <a:spLocks noGrp="1"/>
          </p:cNvSpPr>
          <p:nvPr>
            <p:ph type="body" sz="quarter" idx="4294967295"/>
          </p:nvPr>
        </p:nvSpPr>
        <p:spPr>
          <a:xfrm>
            <a:off x="9306" y="4408725"/>
            <a:ext cx="21383625" cy="1642470"/>
          </a:xfrm>
          <a:ln>
            <a:noFill/>
            <a:prstDash val="lgDash"/>
          </a:ln>
        </p:spPr>
        <p:txBody>
          <a:bodyPr anchor="ctr">
            <a:noAutofit/>
          </a:bodyPr>
          <a:lstStyle/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指導老師： 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請填上實習單位主管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輔導老師： 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請填上本系輔導老師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     </a:t>
            </a: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實習學生：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U109I999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王小名、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U109I999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王中名、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U109I999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王大名、</a:t>
            </a:r>
            <a:r>
              <a:rPr lang="en-US" altLang="zh-TW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U109I999</a:t>
            </a:r>
            <a:r>
              <a:rPr lang="zh-TW" altLang="en-US" sz="44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王微名</a:t>
            </a:r>
          </a:p>
        </p:txBody>
      </p:sp>
      <p:sp>
        <p:nvSpPr>
          <p:cNvPr id="26" name="文字版面配置區 25"/>
          <p:cNvSpPr>
            <a:spLocks noGrp="1" noChangeAspect="1"/>
          </p:cNvSpPr>
          <p:nvPr>
            <p:ph type="body" sz="quarter" idx="4294967295"/>
          </p:nvPr>
        </p:nvSpPr>
        <p:spPr>
          <a:xfrm>
            <a:off x="9306" y="15165397"/>
            <a:ext cx="10692000" cy="3122613"/>
          </a:xfrm>
          <a:ln>
            <a:noFill/>
            <a:prstDash val="solid"/>
          </a:ln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王小名：</a:t>
            </a:r>
          </a:p>
        </p:txBody>
      </p:sp>
      <p:sp>
        <p:nvSpPr>
          <p:cNvPr id="12" name="文字版面配置區 25"/>
          <p:cNvSpPr txBox="1">
            <a:spLocks noChangeAspect="1"/>
          </p:cNvSpPr>
          <p:nvPr/>
        </p:nvSpPr>
        <p:spPr>
          <a:xfrm>
            <a:off x="-445" y="18288250"/>
            <a:ext cx="10711501" cy="3122613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王大名：</a:t>
            </a:r>
          </a:p>
        </p:txBody>
      </p:sp>
      <p:sp>
        <p:nvSpPr>
          <p:cNvPr id="13" name="文字版面配置區 25"/>
          <p:cNvSpPr txBox="1">
            <a:spLocks noChangeAspect="1"/>
          </p:cNvSpPr>
          <p:nvPr/>
        </p:nvSpPr>
        <p:spPr>
          <a:xfrm>
            <a:off x="10711056" y="15165397"/>
            <a:ext cx="10692000" cy="3122613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王中名：</a:t>
            </a:r>
          </a:p>
        </p:txBody>
      </p:sp>
      <p:sp>
        <p:nvSpPr>
          <p:cNvPr id="18" name="文字版面配置區 25"/>
          <p:cNvSpPr txBox="1">
            <a:spLocks/>
          </p:cNvSpPr>
          <p:nvPr/>
        </p:nvSpPr>
        <p:spPr>
          <a:xfrm>
            <a:off x="-466" y="22466550"/>
            <a:ext cx="10692000" cy="3122613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王小名：</a:t>
            </a:r>
          </a:p>
        </p:txBody>
      </p:sp>
      <p:sp>
        <p:nvSpPr>
          <p:cNvPr id="19" name="文字版面配置區 25"/>
          <p:cNvSpPr txBox="1">
            <a:spLocks/>
          </p:cNvSpPr>
          <p:nvPr/>
        </p:nvSpPr>
        <p:spPr>
          <a:xfrm>
            <a:off x="-455" y="25589163"/>
            <a:ext cx="10691592" cy="3122613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王大名：</a:t>
            </a:r>
          </a:p>
        </p:txBody>
      </p:sp>
      <p:sp>
        <p:nvSpPr>
          <p:cNvPr id="29" name="文字版面配置區 25"/>
          <p:cNvSpPr txBox="1">
            <a:spLocks/>
          </p:cNvSpPr>
          <p:nvPr/>
        </p:nvSpPr>
        <p:spPr>
          <a:xfrm>
            <a:off x="10691136" y="22466310"/>
            <a:ext cx="10692000" cy="3122613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王中名：</a:t>
            </a:r>
          </a:p>
        </p:txBody>
      </p:sp>
      <p:sp>
        <p:nvSpPr>
          <p:cNvPr id="31" name="文字版面配置區 24"/>
          <p:cNvSpPr txBox="1">
            <a:spLocks/>
          </p:cNvSpPr>
          <p:nvPr/>
        </p:nvSpPr>
        <p:spPr>
          <a:xfrm>
            <a:off x="9306" y="3187444"/>
            <a:ext cx="21383625" cy="1208887"/>
          </a:xfrm>
          <a:prstGeom prst="rect">
            <a:avLst/>
          </a:prstGeom>
          <a:ln>
            <a:noFill/>
            <a:prstDash val="lgDash"/>
          </a:ln>
        </p:spPr>
        <p:txBody>
          <a:bodyPr vert="horz" lIns="91440" tIns="45720" rIns="91440" bIns="45720" rtlCol="0" anchor="ctr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實習機構：</a:t>
            </a:r>
            <a:r>
              <a:rPr lang="en-US" altLang="zh-TW" sz="6600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XXXX</a:t>
            </a:r>
            <a:endParaRPr lang="zh-TW" altLang="en-US" sz="66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4" name="文字版面配置區 25"/>
          <p:cNvSpPr txBox="1">
            <a:spLocks noChangeAspect="1"/>
          </p:cNvSpPr>
          <p:nvPr/>
        </p:nvSpPr>
        <p:spPr>
          <a:xfrm>
            <a:off x="10720806" y="18288250"/>
            <a:ext cx="10692000" cy="3122613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王微名：</a:t>
            </a:r>
          </a:p>
        </p:txBody>
      </p:sp>
      <p:sp>
        <p:nvSpPr>
          <p:cNvPr id="15" name="文字版面配置區 25"/>
          <p:cNvSpPr txBox="1">
            <a:spLocks noChangeAspect="1"/>
          </p:cNvSpPr>
          <p:nvPr/>
        </p:nvSpPr>
        <p:spPr>
          <a:xfrm>
            <a:off x="10690648" y="25589163"/>
            <a:ext cx="10692000" cy="3122613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王微名：</a:t>
            </a:r>
          </a:p>
        </p:txBody>
      </p:sp>
      <p:sp>
        <p:nvSpPr>
          <p:cNvPr id="16" name="文字版面配置區 19"/>
          <p:cNvSpPr txBox="1">
            <a:spLocks/>
          </p:cNvSpPr>
          <p:nvPr/>
        </p:nvSpPr>
        <p:spPr>
          <a:xfrm>
            <a:off x="-466" y="6015527"/>
            <a:ext cx="21383114" cy="3960000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6000" b="1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單位簡介：</a:t>
            </a:r>
            <a:r>
              <a:rPr lang="zh-TW" altLang="en-US" sz="4000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TW" altLang="en-US" sz="3600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內容字體大小</a:t>
            </a:r>
            <a:r>
              <a:rPr lang="en-US" altLang="zh-TW" sz="3600" dirty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4000" dirty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，</a:t>
            </a:r>
            <a:r>
              <a:rPr lang="zh-TW" altLang="en-US" sz="3600" dirty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至少</a:t>
            </a:r>
            <a:r>
              <a:rPr lang="en-US" altLang="zh-TW" sz="3600" dirty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150</a:t>
            </a:r>
            <a:r>
              <a:rPr lang="zh-TW" altLang="en-US" sz="3600" dirty="0">
                <a:ln>
                  <a:solidFill>
                    <a:schemeClr val="tx1"/>
                  </a:solidFill>
                  <a:prstDash val="sysDot"/>
                </a:ln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個字</a:t>
            </a:r>
            <a:r>
              <a:rPr lang="zh-TW" altLang="en-US" sz="3600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</p:txBody>
      </p:sp>
      <p:sp>
        <p:nvSpPr>
          <p:cNvPr id="23" name="文字版面配置區 20"/>
          <p:cNvSpPr txBox="1">
            <a:spLocks/>
          </p:cNvSpPr>
          <p:nvPr/>
        </p:nvSpPr>
        <p:spPr>
          <a:xfrm>
            <a:off x="9306" y="9971237"/>
            <a:ext cx="21373819" cy="4140000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6000" b="1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實習內容：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（內容字體大小</a:t>
            </a:r>
            <a:r>
              <a:rPr lang="en-US" altLang="zh-TW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，至少列出</a:t>
            </a:r>
            <a:r>
              <a:rPr lang="en-US" altLang="zh-TW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點，也可自行加入圖片）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4" name="文字版面配置區 21"/>
          <p:cNvSpPr txBox="1">
            <a:spLocks/>
          </p:cNvSpPr>
          <p:nvPr/>
        </p:nvSpPr>
        <p:spPr>
          <a:xfrm>
            <a:off x="-446" y="14111237"/>
            <a:ext cx="21383582" cy="1054400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TW" altLang="en-US" sz="6000" b="1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實習心得：</a:t>
            </a:r>
            <a:r>
              <a:rPr lang="zh-TW" altLang="en-US" sz="36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（內容字體大小</a:t>
            </a:r>
            <a:r>
              <a:rPr lang="en-US" altLang="zh-TW" sz="36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36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，至少</a:t>
            </a:r>
            <a:r>
              <a:rPr lang="en-US" altLang="zh-TW" sz="36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80</a:t>
            </a:r>
            <a:r>
              <a:rPr lang="zh-TW" altLang="en-US" sz="3600" b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個字，也可自行加入圖片）</a:t>
            </a:r>
            <a:endParaRPr lang="zh-TW" altLang="en-US" sz="3600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27" name="文字版面配置區 21"/>
          <p:cNvSpPr txBox="1">
            <a:spLocks/>
          </p:cNvSpPr>
          <p:nvPr/>
        </p:nvSpPr>
        <p:spPr>
          <a:xfrm>
            <a:off x="-457" y="21412150"/>
            <a:ext cx="21383582" cy="1054400"/>
          </a:xfrm>
          <a:prstGeom prst="rect">
            <a:avLst/>
          </a:prstGeom>
          <a:ln>
            <a:noFill/>
            <a:prstDash val="solid"/>
          </a:ln>
        </p:spPr>
        <p:txBody>
          <a:bodyPr vert="horz" lIns="91440" tIns="45720" rIns="91440" bIns="45720" rtlCol="0">
            <a:normAutofit/>
          </a:bodyPr>
          <a:lstStyle>
            <a:lvl1pPr marL="857250" indent="-857250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華康超明體" panose="02020C09000000000000" pitchFamily="49" charset="-120"/>
                <a:ea typeface="華康超明體" panose="02020C09000000000000" pitchFamily="49" charset="-120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6000" b="1" dirty="0">
                <a:ln>
                  <a:solidFill>
                    <a:schemeClr val="tx1"/>
                  </a:solidFill>
                  <a:prstDash val="sysDot"/>
                </a:ln>
                <a:latin typeface="標楷體" panose="03000509000000000000" pitchFamily="65" charset="-120"/>
                <a:ea typeface="標楷體" panose="03000509000000000000" pitchFamily="65" charset="-120"/>
              </a:rPr>
              <a:t>給學弟妹的建議：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（內容字體大小</a:t>
            </a:r>
            <a:r>
              <a:rPr lang="en-US" altLang="zh-TW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36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，至少</a:t>
            </a:r>
            <a:r>
              <a:rPr lang="en-US" altLang="zh-TW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80</a:t>
            </a:r>
            <a:r>
              <a:rPr lang="zh-TW" altLang="en-US" sz="3600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個字）</a:t>
            </a:r>
          </a:p>
        </p:txBody>
      </p:sp>
      <p:sp>
        <p:nvSpPr>
          <p:cNvPr id="28" name="文字版面配置區 24"/>
          <p:cNvSpPr txBox="1">
            <a:spLocks/>
          </p:cNvSpPr>
          <p:nvPr/>
        </p:nvSpPr>
        <p:spPr>
          <a:xfrm>
            <a:off x="7800865" y="7887173"/>
            <a:ext cx="5781894" cy="1113642"/>
          </a:xfrm>
          <a:prstGeom prst="rect">
            <a:avLst/>
          </a:prstGeom>
          <a:ln>
            <a:noFill/>
            <a:prstDash val="lgDash"/>
          </a:ln>
        </p:spPr>
        <p:txBody>
          <a:bodyPr vert="horz" lIns="91440" tIns="45720" rIns="91440" bIns="45720" rtlCol="0" anchor="ctr">
            <a:noAutofit/>
          </a:bodyPr>
          <a:lstStyle>
            <a:lvl1pPr marL="534581" indent="-534581" algn="l" defTabSz="2138324" rtl="0" eaLnBrk="1" latinLnBrk="0" hangingPunct="1">
              <a:lnSpc>
                <a:spcPct val="90000"/>
              </a:lnSpc>
              <a:spcBef>
                <a:spcPts val="2339"/>
              </a:spcBef>
              <a:buFont typeface="Arial" panose="020B0604020202020204" pitchFamily="34" charset="0"/>
              <a:buChar char="•"/>
              <a:defRPr sz="654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603743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56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72906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67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42068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811230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880392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49554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018717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7879" indent="-534581" algn="l" defTabSz="2138324" rtl="0" eaLnBrk="1" latinLnBrk="0" hangingPunct="1">
              <a:lnSpc>
                <a:spcPct val="90000"/>
              </a:lnSpc>
              <a:spcBef>
                <a:spcPts val="1169"/>
              </a:spcBef>
              <a:buFont typeface="Arial" panose="020B0604020202020204" pitchFamily="34" charset="0"/>
              <a:buChar char="•"/>
              <a:defRPr sz="42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en-US" altLang="zh-TW" sz="44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【4</a:t>
            </a:r>
            <a:r>
              <a:rPr lang="zh-TW" altLang="en-US" sz="44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個人的版面配置</a:t>
            </a:r>
            <a:r>
              <a:rPr lang="en-US" altLang="zh-TW" sz="4400" b="1" dirty="0">
                <a:solidFill>
                  <a:srgbClr val="C0000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】</a:t>
            </a:r>
            <a:endParaRPr lang="zh-TW" altLang="en-US" sz="4400" b="1" dirty="0">
              <a:solidFill>
                <a:srgbClr val="C0000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55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714</TotalTime>
  <Words>528</Words>
  <Application>Microsoft Office PowerPoint</Application>
  <PresentationFormat>自訂</PresentationFormat>
  <Paragraphs>52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華康超明體(P)</vt:lpstr>
      <vt:lpstr>標楷體</vt:lpstr>
      <vt:lpstr>Arial</vt:lpstr>
      <vt:lpstr>Calibri</vt:lpstr>
      <vt:lpstr>Calibri Light</vt:lpstr>
      <vt:lpstr>Times New Roman</vt:lpstr>
      <vt:lpstr>Office 佈景主題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4301</dc:creator>
  <cp:lastModifiedBy>醫工系周宏軒</cp:lastModifiedBy>
  <cp:revision>61</cp:revision>
  <cp:lastPrinted>2024-04-02T07:19:06Z</cp:lastPrinted>
  <dcterms:created xsi:type="dcterms:W3CDTF">2024-03-21T00:04:38Z</dcterms:created>
  <dcterms:modified xsi:type="dcterms:W3CDTF">2025-04-09T01:34:17Z</dcterms:modified>
</cp:coreProperties>
</file>